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20104100" cy="16084550"/>
  <p:notesSz cx="53535263" cy="42738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>
      <p:cViewPr varScale="1">
        <p:scale>
          <a:sx n="28" d="100"/>
          <a:sy n="28" d="100"/>
        </p:scale>
        <p:origin x="12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3199740" cy="2142840"/>
          </a:xfrm>
          <a:prstGeom prst="rect">
            <a:avLst/>
          </a:prstGeom>
        </p:spPr>
        <p:txBody>
          <a:bodyPr vert="horz" lIns="243232" tIns="121619" rIns="243232" bIns="121619" rtlCol="0"/>
          <a:lstStyle>
            <a:lvl1pPr algn="l">
              <a:defRPr sz="3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0322843" y="3"/>
            <a:ext cx="23199740" cy="2142840"/>
          </a:xfrm>
          <a:prstGeom prst="rect">
            <a:avLst/>
          </a:prstGeom>
        </p:spPr>
        <p:txBody>
          <a:bodyPr vert="horz" lIns="243232" tIns="121619" rIns="243232" bIns="121619" rtlCol="0"/>
          <a:lstStyle>
            <a:lvl1pPr algn="r">
              <a:defRPr sz="3400"/>
            </a:lvl1pPr>
          </a:lstStyle>
          <a:p>
            <a:fld id="{41888AF1-EF5C-4C38-AF5E-CF3378AE78D7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754600" y="5341938"/>
            <a:ext cx="18026063" cy="14422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43232" tIns="121619" rIns="243232" bIns="1216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351840" y="20567885"/>
            <a:ext cx="42831595" cy="16830568"/>
          </a:xfrm>
          <a:prstGeom prst="rect">
            <a:avLst/>
          </a:prstGeom>
        </p:spPr>
        <p:txBody>
          <a:bodyPr vert="horz" lIns="243232" tIns="121619" rIns="243232" bIns="1216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595838"/>
            <a:ext cx="23199740" cy="2142840"/>
          </a:xfrm>
          <a:prstGeom prst="rect">
            <a:avLst/>
          </a:prstGeom>
        </p:spPr>
        <p:txBody>
          <a:bodyPr vert="horz" lIns="243232" tIns="121619" rIns="243232" bIns="121619" rtlCol="0" anchor="b"/>
          <a:lstStyle>
            <a:lvl1pPr algn="l">
              <a:defRPr sz="3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0322843" y="40595838"/>
            <a:ext cx="23199740" cy="2142840"/>
          </a:xfrm>
          <a:prstGeom prst="rect">
            <a:avLst/>
          </a:prstGeom>
        </p:spPr>
        <p:txBody>
          <a:bodyPr vert="horz" lIns="243232" tIns="121619" rIns="243232" bIns="121619" rtlCol="0" anchor="b"/>
          <a:lstStyle>
            <a:lvl1pPr algn="r">
              <a:defRPr sz="3400"/>
            </a:lvl1pPr>
          </a:lstStyle>
          <a:p>
            <a:fld id="{ECD666B5-BA8C-4B59-8242-9A5FD58D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4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666B5-BA8C-4B59-8242-9A5FD58DB8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91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986210"/>
            <a:ext cx="17088486" cy="3377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9007348"/>
            <a:ext cx="14072870" cy="40211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699446"/>
            <a:ext cx="8745284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699446"/>
            <a:ext cx="8745284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1417" y="105033"/>
            <a:ext cx="18341264" cy="1997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805" y="3882203"/>
            <a:ext cx="18782488" cy="5342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958632"/>
            <a:ext cx="6433312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958632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958632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@markham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23212" y="13643466"/>
            <a:ext cx="11246587" cy="6353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TREES PERMITTED FOR REMOVAL				                     PERMIT DATE:  MONTH DAY, YEAR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5484" y="3552143"/>
            <a:ext cx="11224315" cy="101336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bject 50"/>
          <p:cNvSpPr txBox="1"/>
          <p:nvPr/>
        </p:nvSpPr>
        <p:spPr>
          <a:xfrm>
            <a:off x="11868562" y="4480983"/>
            <a:ext cx="7285676" cy="2938625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296545">
              <a:lnSpc>
                <a:spcPct val="100000"/>
              </a:lnSpc>
              <a:spcBef>
                <a:spcPts val="1015"/>
              </a:spcBef>
            </a:pPr>
            <a:r>
              <a:rPr lang="en-US" sz="3650" b="1" spc="100" dirty="0">
                <a:solidFill>
                  <a:srgbClr val="231F20"/>
                </a:solidFill>
                <a:latin typeface="Arial"/>
                <a:cs typeface="Arial"/>
              </a:rPr>
              <a:t>A Tree Permit has been issued for the removal of trees on these lands</a:t>
            </a:r>
            <a:r>
              <a:rPr lang="en-US" sz="3650" b="1" spc="100" dirty="0">
                <a:solidFill>
                  <a:srgbClr val="231F20"/>
                </a:solidFill>
                <a:latin typeface="Arial"/>
                <a:cs typeface="Arial"/>
                <a:sym typeface="Wingdings" panose="05000000000000000000" pitchFamily="2" charset="2"/>
              </a:rPr>
              <a:t>: (address) associated with  PLAN/SPC - XX XXXXXX</a:t>
            </a:r>
            <a:endParaRPr sz="365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3" y="0"/>
            <a:ext cx="20104100" cy="3152775"/>
            <a:chOff x="-3" y="0"/>
            <a:chExt cx="20104100" cy="3152775"/>
          </a:xfrm>
        </p:grpSpPr>
        <p:sp>
          <p:nvSpPr>
            <p:cNvPr id="9" name="object 9"/>
            <p:cNvSpPr/>
            <p:nvPr/>
          </p:nvSpPr>
          <p:spPr>
            <a:xfrm>
              <a:off x="-3" y="0"/>
              <a:ext cx="20104100" cy="2916555"/>
            </a:xfrm>
            <a:custGeom>
              <a:avLst/>
              <a:gdLst/>
              <a:ahLst/>
              <a:cxnLst/>
              <a:rect l="l" t="t" r="r" b="b"/>
              <a:pathLst>
                <a:path w="20104100" h="2916555">
                  <a:moveTo>
                    <a:pt x="20104100" y="0"/>
                  </a:moveTo>
                  <a:lnTo>
                    <a:pt x="0" y="0"/>
                  </a:lnTo>
                  <a:lnTo>
                    <a:pt x="0" y="2622812"/>
                  </a:lnTo>
                  <a:lnTo>
                    <a:pt x="521264" y="2774385"/>
                  </a:lnTo>
                  <a:lnTo>
                    <a:pt x="1145303" y="2855405"/>
                  </a:lnTo>
                  <a:lnTo>
                    <a:pt x="2277373" y="2893319"/>
                  </a:lnTo>
                  <a:lnTo>
                    <a:pt x="4322730" y="2915573"/>
                  </a:lnTo>
                  <a:lnTo>
                    <a:pt x="4408230" y="2916174"/>
                  </a:lnTo>
                  <a:lnTo>
                    <a:pt x="4493882" y="2916452"/>
                  </a:lnTo>
                  <a:lnTo>
                    <a:pt x="4579693" y="2916413"/>
                  </a:lnTo>
                  <a:lnTo>
                    <a:pt x="4665667" y="2916061"/>
                  </a:lnTo>
                  <a:lnTo>
                    <a:pt x="4751810" y="2915401"/>
                  </a:lnTo>
                  <a:lnTo>
                    <a:pt x="4838127" y="2914438"/>
                  </a:lnTo>
                  <a:lnTo>
                    <a:pt x="4924622" y="2913177"/>
                  </a:lnTo>
                  <a:lnTo>
                    <a:pt x="5011303" y="2911624"/>
                  </a:lnTo>
                  <a:lnTo>
                    <a:pt x="5098172" y="2909782"/>
                  </a:lnTo>
                  <a:lnTo>
                    <a:pt x="5185237" y="2907658"/>
                  </a:lnTo>
                  <a:lnTo>
                    <a:pt x="5272502" y="2905256"/>
                  </a:lnTo>
                  <a:lnTo>
                    <a:pt x="5359972" y="2902580"/>
                  </a:lnTo>
                  <a:lnTo>
                    <a:pt x="5447652" y="2899637"/>
                  </a:lnTo>
                  <a:lnTo>
                    <a:pt x="5535549" y="2896431"/>
                  </a:lnTo>
                  <a:lnTo>
                    <a:pt x="5623666" y="2892966"/>
                  </a:lnTo>
                  <a:lnTo>
                    <a:pt x="5712010" y="2889249"/>
                  </a:lnTo>
                  <a:lnTo>
                    <a:pt x="5800585" y="2885283"/>
                  </a:lnTo>
                  <a:lnTo>
                    <a:pt x="5889397" y="2881075"/>
                  </a:lnTo>
                  <a:lnTo>
                    <a:pt x="5978452" y="2876628"/>
                  </a:lnTo>
                  <a:lnTo>
                    <a:pt x="6067753" y="2871947"/>
                  </a:lnTo>
                  <a:lnTo>
                    <a:pt x="6157307" y="2867039"/>
                  </a:lnTo>
                  <a:lnTo>
                    <a:pt x="6247119" y="2861907"/>
                  </a:lnTo>
                  <a:lnTo>
                    <a:pt x="6337194" y="2856557"/>
                  </a:lnTo>
                  <a:lnTo>
                    <a:pt x="6427537" y="2850994"/>
                  </a:lnTo>
                  <a:lnTo>
                    <a:pt x="6563566" y="2842260"/>
                  </a:lnTo>
                  <a:lnTo>
                    <a:pt x="6700229" y="2833074"/>
                  </a:lnTo>
                  <a:lnTo>
                    <a:pt x="6837542" y="2823452"/>
                  </a:lnTo>
                  <a:lnTo>
                    <a:pt x="6975524" y="2813412"/>
                  </a:lnTo>
                  <a:lnTo>
                    <a:pt x="7114192" y="2802970"/>
                  </a:lnTo>
                  <a:lnTo>
                    <a:pt x="7253564" y="2792143"/>
                  </a:lnTo>
                  <a:lnTo>
                    <a:pt x="7393657" y="2780948"/>
                  </a:lnTo>
                  <a:lnTo>
                    <a:pt x="7581602" y="2765478"/>
                  </a:lnTo>
                  <a:lnTo>
                    <a:pt x="7770902" y="2749423"/>
                  </a:lnTo>
                  <a:lnTo>
                    <a:pt x="7961601" y="2732822"/>
                  </a:lnTo>
                  <a:lnTo>
                    <a:pt x="8202005" y="2711365"/>
                  </a:lnTo>
                  <a:lnTo>
                    <a:pt x="8493576" y="2684683"/>
                  </a:lnTo>
                  <a:lnTo>
                    <a:pt x="8887806" y="2647744"/>
                  </a:lnTo>
                  <a:lnTo>
                    <a:pt x="10374326" y="2505555"/>
                  </a:lnTo>
                  <a:lnTo>
                    <a:pt x="10801700" y="2465425"/>
                  </a:lnTo>
                  <a:lnTo>
                    <a:pt x="11127535" y="2435443"/>
                  </a:lnTo>
                  <a:lnTo>
                    <a:pt x="11402652" y="2410643"/>
                  </a:lnTo>
                  <a:lnTo>
                    <a:pt x="11625152" y="2390980"/>
                  </a:lnTo>
                  <a:lnTo>
                    <a:pt x="11849837" y="2371517"/>
                  </a:lnTo>
                  <a:lnTo>
                    <a:pt x="12076748" y="2352294"/>
                  </a:lnTo>
                  <a:lnTo>
                    <a:pt x="12305929" y="2333351"/>
                  </a:lnTo>
                  <a:lnTo>
                    <a:pt x="12479329" y="2319351"/>
                  </a:lnTo>
                  <a:lnTo>
                    <a:pt x="12654046" y="2305547"/>
                  </a:lnTo>
                  <a:lnTo>
                    <a:pt x="12830098" y="2291957"/>
                  </a:lnTo>
                  <a:lnTo>
                    <a:pt x="13007504" y="2278597"/>
                  </a:lnTo>
                  <a:lnTo>
                    <a:pt x="13186280" y="2265483"/>
                  </a:lnTo>
                  <a:lnTo>
                    <a:pt x="13366444" y="2252633"/>
                  </a:lnTo>
                  <a:lnTo>
                    <a:pt x="13548014" y="2240064"/>
                  </a:lnTo>
                  <a:lnTo>
                    <a:pt x="13731008" y="2227791"/>
                  </a:lnTo>
                  <a:lnTo>
                    <a:pt x="13915444" y="2215833"/>
                  </a:lnTo>
                  <a:lnTo>
                    <a:pt x="14039210" y="2208043"/>
                  </a:lnTo>
                  <a:lnTo>
                    <a:pt x="14163631" y="2200405"/>
                  </a:lnTo>
                  <a:lnTo>
                    <a:pt x="14288710" y="2192924"/>
                  </a:lnTo>
                  <a:lnTo>
                    <a:pt x="14353820" y="2189167"/>
                  </a:lnTo>
                  <a:lnTo>
                    <a:pt x="14418942" y="2185581"/>
                  </a:lnTo>
                  <a:lnTo>
                    <a:pt x="14484068" y="2182163"/>
                  </a:lnTo>
                  <a:lnTo>
                    <a:pt x="14549193" y="2178912"/>
                  </a:lnTo>
                  <a:lnTo>
                    <a:pt x="14614307" y="2175828"/>
                  </a:lnTo>
                  <a:lnTo>
                    <a:pt x="14679405" y="2172908"/>
                  </a:lnTo>
                  <a:lnTo>
                    <a:pt x="14744478" y="2170152"/>
                  </a:lnTo>
                  <a:lnTo>
                    <a:pt x="14809521" y="2167557"/>
                  </a:lnTo>
                  <a:lnTo>
                    <a:pt x="14874525" y="2165123"/>
                  </a:lnTo>
                  <a:lnTo>
                    <a:pt x="14939484" y="2162848"/>
                  </a:lnTo>
                  <a:lnTo>
                    <a:pt x="15004390" y="2160730"/>
                  </a:lnTo>
                  <a:lnTo>
                    <a:pt x="15069236" y="2158769"/>
                  </a:lnTo>
                  <a:lnTo>
                    <a:pt x="15134015" y="2156963"/>
                  </a:lnTo>
                  <a:lnTo>
                    <a:pt x="15198721" y="2155311"/>
                  </a:lnTo>
                  <a:lnTo>
                    <a:pt x="15263344" y="2153811"/>
                  </a:lnTo>
                  <a:lnTo>
                    <a:pt x="15327880" y="2152462"/>
                  </a:lnTo>
                  <a:lnTo>
                    <a:pt x="15392319" y="2151263"/>
                  </a:lnTo>
                  <a:lnTo>
                    <a:pt x="15456656" y="2150211"/>
                  </a:lnTo>
                  <a:lnTo>
                    <a:pt x="15520883" y="2149307"/>
                  </a:lnTo>
                  <a:lnTo>
                    <a:pt x="15584993" y="2148548"/>
                  </a:lnTo>
                  <a:lnTo>
                    <a:pt x="15648979" y="2147932"/>
                  </a:lnTo>
                  <a:lnTo>
                    <a:pt x="15712833" y="2147460"/>
                  </a:lnTo>
                  <a:lnTo>
                    <a:pt x="15776548" y="2147129"/>
                  </a:lnTo>
                  <a:lnTo>
                    <a:pt x="15840118" y="2146938"/>
                  </a:lnTo>
                  <a:lnTo>
                    <a:pt x="15903534" y="2146885"/>
                  </a:lnTo>
                  <a:lnTo>
                    <a:pt x="15966791" y="2146969"/>
                  </a:lnTo>
                  <a:lnTo>
                    <a:pt x="16029880" y="2147190"/>
                  </a:lnTo>
                  <a:lnTo>
                    <a:pt x="16092794" y="2147545"/>
                  </a:lnTo>
                  <a:lnTo>
                    <a:pt x="16155527" y="2148032"/>
                  </a:lnTo>
                  <a:lnTo>
                    <a:pt x="16218071" y="2148652"/>
                  </a:lnTo>
                  <a:lnTo>
                    <a:pt x="16280420" y="2149402"/>
                  </a:lnTo>
                  <a:lnTo>
                    <a:pt x="16342565" y="2150281"/>
                  </a:lnTo>
                  <a:lnTo>
                    <a:pt x="16404500" y="2151287"/>
                  </a:lnTo>
                  <a:lnTo>
                    <a:pt x="16466217" y="2152420"/>
                  </a:lnTo>
                  <a:lnTo>
                    <a:pt x="16527710" y="2153677"/>
                  </a:lnTo>
                  <a:lnTo>
                    <a:pt x="16588970" y="2155058"/>
                  </a:lnTo>
                  <a:lnTo>
                    <a:pt x="16649992" y="2156561"/>
                  </a:lnTo>
                  <a:lnTo>
                    <a:pt x="16710768" y="2158185"/>
                  </a:lnTo>
                  <a:lnTo>
                    <a:pt x="16771290" y="2159928"/>
                  </a:lnTo>
                  <a:lnTo>
                    <a:pt x="16831552" y="2161789"/>
                  </a:lnTo>
                  <a:lnTo>
                    <a:pt x="16891547" y="2163767"/>
                  </a:lnTo>
                  <a:lnTo>
                    <a:pt x="16951266" y="2165859"/>
                  </a:lnTo>
                  <a:lnTo>
                    <a:pt x="17010704" y="2168066"/>
                  </a:lnTo>
                  <a:lnTo>
                    <a:pt x="17069852" y="2170385"/>
                  </a:lnTo>
                  <a:lnTo>
                    <a:pt x="17128704" y="2172816"/>
                  </a:lnTo>
                  <a:lnTo>
                    <a:pt x="17187253" y="2175356"/>
                  </a:lnTo>
                  <a:lnTo>
                    <a:pt x="17245491" y="2178004"/>
                  </a:lnTo>
                  <a:lnTo>
                    <a:pt x="17303411" y="2180760"/>
                  </a:lnTo>
                  <a:lnTo>
                    <a:pt x="17361006" y="2183621"/>
                  </a:lnTo>
                  <a:lnTo>
                    <a:pt x="17418269" y="2186586"/>
                  </a:lnTo>
                  <a:lnTo>
                    <a:pt x="17475193" y="2189655"/>
                  </a:lnTo>
                  <a:lnTo>
                    <a:pt x="17531770" y="2192824"/>
                  </a:lnTo>
                  <a:lnTo>
                    <a:pt x="17587993" y="2196094"/>
                  </a:lnTo>
                  <a:lnTo>
                    <a:pt x="17643856" y="2199463"/>
                  </a:lnTo>
                  <a:lnTo>
                    <a:pt x="17699351" y="2202929"/>
                  </a:lnTo>
                  <a:lnTo>
                    <a:pt x="17754471" y="2206491"/>
                  </a:lnTo>
                  <a:lnTo>
                    <a:pt x="17809208" y="2210148"/>
                  </a:lnTo>
                  <a:lnTo>
                    <a:pt x="17863556" y="2213898"/>
                  </a:lnTo>
                  <a:lnTo>
                    <a:pt x="17917507" y="2217740"/>
                  </a:lnTo>
                  <a:lnTo>
                    <a:pt x="17971055" y="2221672"/>
                  </a:lnTo>
                  <a:lnTo>
                    <a:pt x="18024191" y="2225694"/>
                  </a:lnTo>
                  <a:lnTo>
                    <a:pt x="18076909" y="2229803"/>
                  </a:lnTo>
                  <a:lnTo>
                    <a:pt x="18129202" y="2233999"/>
                  </a:lnTo>
                  <a:lnTo>
                    <a:pt x="18181063" y="2238280"/>
                  </a:lnTo>
                  <a:lnTo>
                    <a:pt x="18232484" y="2242645"/>
                  </a:lnTo>
                  <a:lnTo>
                    <a:pt x="18283458" y="2247092"/>
                  </a:lnTo>
                  <a:lnTo>
                    <a:pt x="18333978" y="2251619"/>
                  </a:lnTo>
                  <a:lnTo>
                    <a:pt x="18384037" y="2256227"/>
                  </a:lnTo>
                  <a:lnTo>
                    <a:pt x="18433628" y="2260912"/>
                  </a:lnTo>
                  <a:lnTo>
                    <a:pt x="18482743" y="2265675"/>
                  </a:lnTo>
                  <a:lnTo>
                    <a:pt x="18531375" y="2270512"/>
                  </a:lnTo>
                  <a:lnTo>
                    <a:pt x="18579518" y="2275424"/>
                  </a:lnTo>
                  <a:lnTo>
                    <a:pt x="18627164" y="2280409"/>
                  </a:lnTo>
                  <a:lnTo>
                    <a:pt x="18674305" y="2285465"/>
                  </a:lnTo>
                  <a:lnTo>
                    <a:pt x="18720936" y="2290591"/>
                  </a:lnTo>
                  <a:lnTo>
                    <a:pt x="18767048" y="2295785"/>
                  </a:lnTo>
                  <a:lnTo>
                    <a:pt x="18812634" y="2301047"/>
                  </a:lnTo>
                  <a:lnTo>
                    <a:pt x="18857687" y="2306374"/>
                  </a:lnTo>
                  <a:lnTo>
                    <a:pt x="18902201" y="2311766"/>
                  </a:lnTo>
                  <a:lnTo>
                    <a:pt x="18946167" y="2317221"/>
                  </a:lnTo>
                  <a:lnTo>
                    <a:pt x="18989579" y="2322738"/>
                  </a:lnTo>
                  <a:lnTo>
                    <a:pt x="19032429" y="2328315"/>
                  </a:lnTo>
                  <a:lnTo>
                    <a:pt x="19074711" y="2333952"/>
                  </a:lnTo>
                  <a:lnTo>
                    <a:pt x="19116417" y="2339645"/>
                  </a:lnTo>
                  <a:lnTo>
                    <a:pt x="19157540" y="2345395"/>
                  </a:lnTo>
                  <a:lnTo>
                    <a:pt x="19198073" y="2351200"/>
                  </a:lnTo>
                  <a:lnTo>
                    <a:pt x="19238009" y="2357059"/>
                  </a:lnTo>
                  <a:lnTo>
                    <a:pt x="19277340" y="2362969"/>
                  </a:lnTo>
                  <a:lnTo>
                    <a:pt x="19316060" y="2368930"/>
                  </a:lnTo>
                  <a:lnTo>
                    <a:pt x="19354160" y="2374941"/>
                  </a:lnTo>
                  <a:lnTo>
                    <a:pt x="19428477" y="2387105"/>
                  </a:lnTo>
                  <a:lnTo>
                    <a:pt x="19500232" y="2399449"/>
                  </a:lnTo>
                  <a:lnTo>
                    <a:pt x="19569369" y="2411964"/>
                  </a:lnTo>
                  <a:lnTo>
                    <a:pt x="19635829" y="2424638"/>
                  </a:lnTo>
                  <a:lnTo>
                    <a:pt x="19699557" y="2437460"/>
                  </a:lnTo>
                  <a:lnTo>
                    <a:pt x="19760494" y="2450420"/>
                  </a:lnTo>
                  <a:lnTo>
                    <a:pt x="19818583" y="2463505"/>
                  </a:lnTo>
                  <a:lnTo>
                    <a:pt x="19873766" y="2476706"/>
                  </a:lnTo>
                  <a:lnTo>
                    <a:pt x="19925988" y="2490011"/>
                  </a:lnTo>
                  <a:lnTo>
                    <a:pt x="19975189" y="2503409"/>
                  </a:lnTo>
                  <a:lnTo>
                    <a:pt x="20021313" y="2516889"/>
                  </a:lnTo>
                  <a:lnTo>
                    <a:pt x="20064303" y="2530441"/>
                  </a:lnTo>
                  <a:lnTo>
                    <a:pt x="20104100" y="2544052"/>
                  </a:lnTo>
                  <a:lnTo>
                    <a:pt x="20103914" y="732733"/>
                  </a:lnTo>
                  <a:lnTo>
                    <a:pt x="20104100" y="732733"/>
                  </a:lnTo>
                  <a:lnTo>
                    <a:pt x="2010410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-3" y="2144522"/>
              <a:ext cx="20104100" cy="1008380"/>
            </a:xfrm>
            <a:custGeom>
              <a:avLst/>
              <a:gdLst/>
              <a:ahLst/>
              <a:cxnLst/>
              <a:rect l="l" t="t" r="r" b="b"/>
              <a:pathLst>
                <a:path w="20104100" h="1008380">
                  <a:moveTo>
                    <a:pt x="15902759" y="0"/>
                  </a:moveTo>
                  <a:lnTo>
                    <a:pt x="15839335" y="29"/>
                  </a:lnTo>
                  <a:lnTo>
                    <a:pt x="15775758" y="198"/>
                  </a:lnTo>
                  <a:lnTo>
                    <a:pt x="15712036" y="507"/>
                  </a:lnTo>
                  <a:lnTo>
                    <a:pt x="15648175" y="958"/>
                  </a:lnTo>
                  <a:lnTo>
                    <a:pt x="15584183" y="1553"/>
                  </a:lnTo>
                  <a:lnTo>
                    <a:pt x="15520067" y="2293"/>
                  </a:lnTo>
                  <a:lnTo>
                    <a:pt x="15455834" y="3179"/>
                  </a:lnTo>
                  <a:lnTo>
                    <a:pt x="15391491" y="4212"/>
                  </a:lnTo>
                  <a:lnTo>
                    <a:pt x="15327046" y="5395"/>
                  </a:lnTo>
                  <a:lnTo>
                    <a:pt x="15262505" y="6728"/>
                  </a:lnTo>
                  <a:lnTo>
                    <a:pt x="15197876" y="8212"/>
                  </a:lnTo>
                  <a:lnTo>
                    <a:pt x="15133166" y="9850"/>
                  </a:lnTo>
                  <a:lnTo>
                    <a:pt x="15068383" y="11643"/>
                  </a:lnTo>
                  <a:lnTo>
                    <a:pt x="15003532" y="13591"/>
                  </a:lnTo>
                  <a:lnTo>
                    <a:pt x="14938623" y="15697"/>
                  </a:lnTo>
                  <a:lnTo>
                    <a:pt x="14873660" y="17961"/>
                  </a:lnTo>
                  <a:lnTo>
                    <a:pt x="14808653" y="20386"/>
                  </a:lnTo>
                  <a:lnTo>
                    <a:pt x="14743608" y="22972"/>
                  </a:lnTo>
                  <a:lnTo>
                    <a:pt x="14678532" y="25721"/>
                  </a:lnTo>
                  <a:lnTo>
                    <a:pt x="14613432" y="28635"/>
                  </a:lnTo>
                  <a:lnTo>
                    <a:pt x="14548316" y="31714"/>
                  </a:lnTo>
                  <a:lnTo>
                    <a:pt x="14483191" y="34960"/>
                  </a:lnTo>
                  <a:lnTo>
                    <a:pt x="14418063" y="38375"/>
                  </a:lnTo>
                  <a:lnTo>
                    <a:pt x="14352941" y="41960"/>
                  </a:lnTo>
                  <a:lnTo>
                    <a:pt x="14287830" y="45716"/>
                  </a:lnTo>
                  <a:lnTo>
                    <a:pt x="14162751" y="53197"/>
                  </a:lnTo>
                  <a:lnTo>
                    <a:pt x="14038331" y="60835"/>
                  </a:lnTo>
                  <a:lnTo>
                    <a:pt x="13914564" y="68624"/>
                  </a:lnTo>
                  <a:lnTo>
                    <a:pt x="13730129" y="80583"/>
                  </a:lnTo>
                  <a:lnTo>
                    <a:pt x="13547135" y="92856"/>
                  </a:lnTo>
                  <a:lnTo>
                    <a:pt x="13365564" y="105425"/>
                  </a:lnTo>
                  <a:lnTo>
                    <a:pt x="13185400" y="118275"/>
                  </a:lnTo>
                  <a:lnTo>
                    <a:pt x="13006624" y="131389"/>
                  </a:lnTo>
                  <a:lnTo>
                    <a:pt x="12829219" y="144749"/>
                  </a:lnTo>
                  <a:lnTo>
                    <a:pt x="12653166" y="158339"/>
                  </a:lnTo>
                  <a:lnTo>
                    <a:pt x="12478449" y="172143"/>
                  </a:lnTo>
                  <a:lnTo>
                    <a:pt x="12305049" y="186143"/>
                  </a:lnTo>
                  <a:lnTo>
                    <a:pt x="12075869" y="205086"/>
                  </a:lnTo>
                  <a:lnTo>
                    <a:pt x="11848957" y="224309"/>
                  </a:lnTo>
                  <a:lnTo>
                    <a:pt x="11624272" y="243772"/>
                  </a:lnTo>
                  <a:lnTo>
                    <a:pt x="11346484" y="268378"/>
                  </a:lnTo>
                  <a:lnTo>
                    <a:pt x="11072027" y="293218"/>
                  </a:lnTo>
                  <a:lnTo>
                    <a:pt x="10693230" y="328242"/>
                  </a:lnTo>
                  <a:lnTo>
                    <a:pt x="10110307" y="383392"/>
                  </a:lnTo>
                  <a:lnTo>
                    <a:pt x="8936659" y="495823"/>
                  </a:lnTo>
                  <a:lnTo>
                    <a:pt x="8541628" y="532938"/>
                  </a:lnTo>
                  <a:lnTo>
                    <a:pt x="8249484" y="559777"/>
                  </a:lnTo>
                  <a:lnTo>
                    <a:pt x="8008620" y="581383"/>
                  </a:lnTo>
                  <a:lnTo>
                    <a:pt x="7817565" y="598114"/>
                  </a:lnTo>
                  <a:lnTo>
                    <a:pt x="7627918" y="614309"/>
                  </a:lnTo>
                  <a:lnTo>
                    <a:pt x="7439639" y="629930"/>
                  </a:lnTo>
                  <a:lnTo>
                    <a:pt x="7299301" y="641244"/>
                  </a:lnTo>
                  <a:lnTo>
                    <a:pt x="7159690" y="652195"/>
                  </a:lnTo>
                  <a:lnTo>
                    <a:pt x="7020790" y="662767"/>
                  </a:lnTo>
                  <a:lnTo>
                    <a:pt x="6882581" y="672943"/>
                  </a:lnTo>
                  <a:lnTo>
                    <a:pt x="6745047" y="682706"/>
                  </a:lnTo>
                  <a:lnTo>
                    <a:pt x="6608170" y="692039"/>
                  </a:lnTo>
                  <a:lnTo>
                    <a:pt x="6471932" y="700926"/>
                  </a:lnTo>
                  <a:lnTo>
                    <a:pt x="6381452" y="706594"/>
                  </a:lnTo>
                  <a:lnTo>
                    <a:pt x="6291244" y="712051"/>
                  </a:lnTo>
                  <a:lnTo>
                    <a:pt x="6201301" y="717293"/>
                  </a:lnTo>
                  <a:lnTo>
                    <a:pt x="6111619" y="722313"/>
                  </a:lnTo>
                  <a:lnTo>
                    <a:pt x="6022192" y="727108"/>
                  </a:lnTo>
                  <a:lnTo>
                    <a:pt x="5933014" y="731672"/>
                  </a:lnTo>
                  <a:lnTo>
                    <a:pt x="5844082" y="736001"/>
                  </a:lnTo>
                  <a:lnTo>
                    <a:pt x="5755389" y="740089"/>
                  </a:lnTo>
                  <a:lnTo>
                    <a:pt x="5666930" y="743931"/>
                  </a:lnTo>
                  <a:lnTo>
                    <a:pt x="5578700" y="747522"/>
                  </a:lnTo>
                  <a:lnTo>
                    <a:pt x="5490693" y="750858"/>
                  </a:lnTo>
                  <a:lnTo>
                    <a:pt x="5402906" y="753934"/>
                  </a:lnTo>
                  <a:lnTo>
                    <a:pt x="5315331" y="756744"/>
                  </a:lnTo>
                  <a:lnTo>
                    <a:pt x="5227964" y="759283"/>
                  </a:lnTo>
                  <a:lnTo>
                    <a:pt x="5140800" y="761547"/>
                  </a:lnTo>
                  <a:lnTo>
                    <a:pt x="5053834" y="763530"/>
                  </a:lnTo>
                  <a:lnTo>
                    <a:pt x="4967060" y="765228"/>
                  </a:lnTo>
                  <a:lnTo>
                    <a:pt x="4880472" y="766636"/>
                  </a:lnTo>
                  <a:lnTo>
                    <a:pt x="4794067" y="767748"/>
                  </a:lnTo>
                  <a:lnTo>
                    <a:pt x="4707838" y="768561"/>
                  </a:lnTo>
                  <a:lnTo>
                    <a:pt x="4621780" y="769067"/>
                  </a:lnTo>
                  <a:lnTo>
                    <a:pt x="4535888" y="769264"/>
                  </a:lnTo>
                  <a:lnTo>
                    <a:pt x="4450157" y="769145"/>
                  </a:lnTo>
                  <a:lnTo>
                    <a:pt x="4364582" y="768706"/>
                  </a:lnTo>
                  <a:lnTo>
                    <a:pt x="4321851" y="768365"/>
                  </a:lnTo>
                  <a:lnTo>
                    <a:pt x="2163201" y="709781"/>
                  </a:lnTo>
                  <a:lnTo>
                    <a:pt x="842382" y="611540"/>
                  </a:lnTo>
                  <a:lnTo>
                    <a:pt x="180835" y="519194"/>
                  </a:lnTo>
                  <a:lnTo>
                    <a:pt x="0" y="478289"/>
                  </a:lnTo>
                  <a:lnTo>
                    <a:pt x="0" y="827677"/>
                  </a:lnTo>
                  <a:lnTo>
                    <a:pt x="283793" y="920132"/>
                  </a:lnTo>
                  <a:lnTo>
                    <a:pt x="759696" y="969722"/>
                  </a:lnTo>
                  <a:lnTo>
                    <a:pt x="1770883" y="993344"/>
                  </a:lnTo>
                  <a:lnTo>
                    <a:pt x="3660528" y="1007893"/>
                  </a:lnTo>
                  <a:lnTo>
                    <a:pt x="3702311" y="1008093"/>
                  </a:lnTo>
                  <a:lnTo>
                    <a:pt x="3744614" y="1008163"/>
                  </a:lnTo>
                  <a:lnTo>
                    <a:pt x="3787433" y="1008105"/>
                  </a:lnTo>
                  <a:lnTo>
                    <a:pt x="3830761" y="1007919"/>
                  </a:lnTo>
                  <a:lnTo>
                    <a:pt x="3874593" y="1007606"/>
                  </a:lnTo>
                  <a:lnTo>
                    <a:pt x="3918922" y="1007169"/>
                  </a:lnTo>
                  <a:lnTo>
                    <a:pt x="3963743" y="1006608"/>
                  </a:lnTo>
                  <a:lnTo>
                    <a:pt x="4009050" y="1005924"/>
                  </a:lnTo>
                  <a:lnTo>
                    <a:pt x="4054837" y="1005120"/>
                  </a:lnTo>
                  <a:lnTo>
                    <a:pt x="4101097" y="1004195"/>
                  </a:lnTo>
                  <a:lnTo>
                    <a:pt x="4147826" y="1003152"/>
                  </a:lnTo>
                  <a:lnTo>
                    <a:pt x="4195018" y="1001991"/>
                  </a:lnTo>
                  <a:lnTo>
                    <a:pt x="4242665" y="1000714"/>
                  </a:lnTo>
                  <a:lnTo>
                    <a:pt x="4290764" y="999322"/>
                  </a:lnTo>
                  <a:lnTo>
                    <a:pt x="4339306" y="997817"/>
                  </a:lnTo>
                  <a:lnTo>
                    <a:pt x="4388288" y="996199"/>
                  </a:lnTo>
                  <a:lnTo>
                    <a:pt x="4437703" y="994470"/>
                  </a:lnTo>
                  <a:lnTo>
                    <a:pt x="4537807" y="990684"/>
                  </a:lnTo>
                  <a:lnTo>
                    <a:pt x="4639572" y="986469"/>
                  </a:lnTo>
                  <a:lnTo>
                    <a:pt x="4742951" y="981835"/>
                  </a:lnTo>
                  <a:lnTo>
                    <a:pt x="4847898" y="976792"/>
                  </a:lnTo>
                  <a:lnTo>
                    <a:pt x="4954364" y="971351"/>
                  </a:lnTo>
                  <a:lnTo>
                    <a:pt x="5062303" y="965520"/>
                  </a:lnTo>
                  <a:lnTo>
                    <a:pt x="5171667" y="959312"/>
                  </a:lnTo>
                  <a:lnTo>
                    <a:pt x="5282411" y="952734"/>
                  </a:lnTo>
                  <a:lnTo>
                    <a:pt x="5394486" y="945799"/>
                  </a:lnTo>
                  <a:lnTo>
                    <a:pt x="5507846" y="938516"/>
                  </a:lnTo>
                  <a:lnTo>
                    <a:pt x="5622443" y="930894"/>
                  </a:lnTo>
                  <a:lnTo>
                    <a:pt x="5738231" y="922945"/>
                  </a:lnTo>
                  <a:lnTo>
                    <a:pt x="5855162" y="914678"/>
                  </a:lnTo>
                  <a:lnTo>
                    <a:pt x="5973190" y="906103"/>
                  </a:lnTo>
                  <a:lnTo>
                    <a:pt x="6092267" y="897231"/>
                  </a:lnTo>
                  <a:lnTo>
                    <a:pt x="6212347" y="888072"/>
                  </a:lnTo>
                  <a:lnTo>
                    <a:pt x="6333382" y="878635"/>
                  </a:lnTo>
                  <a:lnTo>
                    <a:pt x="6455325" y="868931"/>
                  </a:lnTo>
                  <a:lnTo>
                    <a:pt x="6639840" y="853897"/>
                  </a:lnTo>
                  <a:lnTo>
                    <a:pt x="6826134" y="838319"/>
                  </a:lnTo>
                  <a:lnTo>
                    <a:pt x="7014048" y="822231"/>
                  </a:lnTo>
                  <a:lnTo>
                    <a:pt x="7203423" y="805668"/>
                  </a:lnTo>
                  <a:lnTo>
                    <a:pt x="7394102" y="788663"/>
                  </a:lnTo>
                  <a:lnTo>
                    <a:pt x="7585923" y="771250"/>
                  </a:lnTo>
                  <a:lnTo>
                    <a:pt x="7843191" y="747460"/>
                  </a:lnTo>
                  <a:lnTo>
                    <a:pt x="8101833" y="723087"/>
                  </a:lnTo>
                  <a:lnTo>
                    <a:pt x="8426496" y="691925"/>
                  </a:lnTo>
                  <a:lnTo>
                    <a:pt x="8751984" y="660139"/>
                  </a:lnTo>
                  <a:lnTo>
                    <a:pt x="9207653" y="614890"/>
                  </a:lnTo>
                  <a:lnTo>
                    <a:pt x="9983401" y="536444"/>
                  </a:lnTo>
                  <a:lnTo>
                    <a:pt x="11357828" y="396220"/>
                  </a:lnTo>
                  <a:lnTo>
                    <a:pt x="11832411" y="348509"/>
                  </a:lnTo>
                  <a:lnTo>
                    <a:pt x="12176561" y="314513"/>
                  </a:lnTo>
                  <a:lnTo>
                    <a:pt x="12454611" y="287572"/>
                  </a:lnTo>
                  <a:lnTo>
                    <a:pt x="12670800" y="267044"/>
                  </a:lnTo>
                  <a:lnTo>
                    <a:pt x="12881024" y="247513"/>
                  </a:lnTo>
                  <a:lnTo>
                    <a:pt x="13034551" y="233568"/>
                  </a:lnTo>
                  <a:lnTo>
                    <a:pt x="13184354" y="220265"/>
                  </a:lnTo>
                  <a:lnTo>
                    <a:pt x="13330271" y="207636"/>
                  </a:lnTo>
                  <a:lnTo>
                    <a:pt x="13472146" y="195717"/>
                  </a:lnTo>
                  <a:lnTo>
                    <a:pt x="13609819" y="184542"/>
                  </a:lnTo>
                  <a:lnTo>
                    <a:pt x="13699188" y="177522"/>
                  </a:lnTo>
                  <a:lnTo>
                    <a:pt x="13786572" y="170857"/>
                  </a:lnTo>
                  <a:lnTo>
                    <a:pt x="13871924" y="164559"/>
                  </a:lnTo>
                  <a:lnTo>
                    <a:pt x="13955197" y="158636"/>
                  </a:lnTo>
                  <a:lnTo>
                    <a:pt x="14036343" y="153100"/>
                  </a:lnTo>
                  <a:lnTo>
                    <a:pt x="14115317" y="147959"/>
                  </a:lnTo>
                  <a:lnTo>
                    <a:pt x="14192070" y="143226"/>
                  </a:lnTo>
                  <a:lnTo>
                    <a:pt x="14266555" y="138909"/>
                  </a:lnTo>
                  <a:lnTo>
                    <a:pt x="14338726" y="135018"/>
                  </a:lnTo>
                  <a:lnTo>
                    <a:pt x="14408536" y="131565"/>
                  </a:lnTo>
                  <a:lnTo>
                    <a:pt x="14475937" y="128558"/>
                  </a:lnTo>
                  <a:lnTo>
                    <a:pt x="14540882" y="126008"/>
                  </a:lnTo>
                  <a:lnTo>
                    <a:pt x="14603325" y="123926"/>
                  </a:lnTo>
                  <a:lnTo>
                    <a:pt x="14771314" y="119644"/>
                  </a:lnTo>
                  <a:lnTo>
                    <a:pt x="15367377" y="102862"/>
                  </a:lnTo>
                  <a:lnTo>
                    <a:pt x="15540599" y="98408"/>
                  </a:lnTo>
                  <a:lnTo>
                    <a:pt x="15674078" y="95344"/>
                  </a:lnTo>
                  <a:lnTo>
                    <a:pt x="15764687" y="93485"/>
                  </a:lnTo>
                  <a:lnTo>
                    <a:pt x="15856547" y="91806"/>
                  </a:lnTo>
                  <a:lnTo>
                    <a:pt x="15949621" y="90335"/>
                  </a:lnTo>
                  <a:lnTo>
                    <a:pt x="16043867" y="89100"/>
                  </a:lnTo>
                  <a:lnTo>
                    <a:pt x="16139247" y="88130"/>
                  </a:lnTo>
                  <a:lnTo>
                    <a:pt x="16235721" y="87452"/>
                  </a:lnTo>
                  <a:lnTo>
                    <a:pt x="16333249" y="87094"/>
                  </a:lnTo>
                  <a:lnTo>
                    <a:pt x="16431792" y="87084"/>
                  </a:lnTo>
                  <a:lnTo>
                    <a:pt x="16481432" y="87219"/>
                  </a:lnTo>
                  <a:lnTo>
                    <a:pt x="16531311" y="87451"/>
                  </a:lnTo>
                  <a:lnTo>
                    <a:pt x="16581424" y="87785"/>
                  </a:lnTo>
                  <a:lnTo>
                    <a:pt x="16631765" y="88223"/>
                  </a:lnTo>
                  <a:lnTo>
                    <a:pt x="16682331" y="88769"/>
                  </a:lnTo>
                  <a:lnTo>
                    <a:pt x="16733117" y="89427"/>
                  </a:lnTo>
                  <a:lnTo>
                    <a:pt x="16784116" y="90200"/>
                  </a:lnTo>
                  <a:lnTo>
                    <a:pt x="16835325" y="91092"/>
                  </a:lnTo>
                  <a:lnTo>
                    <a:pt x="16886738" y="92106"/>
                  </a:lnTo>
                  <a:lnTo>
                    <a:pt x="16938350" y="93245"/>
                  </a:lnTo>
                  <a:lnTo>
                    <a:pt x="16990157" y="94514"/>
                  </a:lnTo>
                  <a:lnTo>
                    <a:pt x="17042154" y="95916"/>
                  </a:lnTo>
                  <a:lnTo>
                    <a:pt x="17094335" y="97453"/>
                  </a:lnTo>
                  <a:lnTo>
                    <a:pt x="17146695" y="99131"/>
                  </a:lnTo>
                  <a:lnTo>
                    <a:pt x="17199231" y="100952"/>
                  </a:lnTo>
                  <a:lnTo>
                    <a:pt x="17251936" y="102919"/>
                  </a:lnTo>
                  <a:lnTo>
                    <a:pt x="17304806" y="105037"/>
                  </a:lnTo>
                  <a:lnTo>
                    <a:pt x="17357837" y="107308"/>
                  </a:lnTo>
                  <a:lnTo>
                    <a:pt x="17411022" y="109737"/>
                  </a:lnTo>
                  <a:lnTo>
                    <a:pt x="17464357" y="112327"/>
                  </a:lnTo>
                  <a:lnTo>
                    <a:pt x="17517837" y="115081"/>
                  </a:lnTo>
                  <a:lnTo>
                    <a:pt x="17571457" y="118002"/>
                  </a:lnTo>
                  <a:lnTo>
                    <a:pt x="17625213" y="121095"/>
                  </a:lnTo>
                  <a:lnTo>
                    <a:pt x="17679099" y="124363"/>
                  </a:lnTo>
                  <a:lnTo>
                    <a:pt x="17733110" y="127809"/>
                  </a:lnTo>
                  <a:lnTo>
                    <a:pt x="17787242" y="131437"/>
                  </a:lnTo>
                  <a:lnTo>
                    <a:pt x="17841489" y="135250"/>
                  </a:lnTo>
                  <a:lnTo>
                    <a:pt x="17895847" y="139252"/>
                  </a:lnTo>
                  <a:lnTo>
                    <a:pt x="17950310" y="143447"/>
                  </a:lnTo>
                  <a:lnTo>
                    <a:pt x="18004874" y="147837"/>
                  </a:lnTo>
                  <a:lnTo>
                    <a:pt x="18059533" y="152427"/>
                  </a:lnTo>
                  <a:lnTo>
                    <a:pt x="18114284" y="157219"/>
                  </a:lnTo>
                  <a:lnTo>
                    <a:pt x="18169120" y="162218"/>
                  </a:lnTo>
                  <a:lnTo>
                    <a:pt x="18224037" y="167427"/>
                  </a:lnTo>
                  <a:lnTo>
                    <a:pt x="18279030" y="172850"/>
                  </a:lnTo>
                  <a:lnTo>
                    <a:pt x="18334094" y="178489"/>
                  </a:lnTo>
                  <a:lnTo>
                    <a:pt x="18389225" y="184348"/>
                  </a:lnTo>
                  <a:lnTo>
                    <a:pt x="18444416" y="190432"/>
                  </a:lnTo>
                  <a:lnTo>
                    <a:pt x="18499664" y="196743"/>
                  </a:lnTo>
                  <a:lnTo>
                    <a:pt x="18554963" y="203285"/>
                  </a:lnTo>
                  <a:lnTo>
                    <a:pt x="18610308" y="210061"/>
                  </a:lnTo>
                  <a:lnTo>
                    <a:pt x="18665694" y="217076"/>
                  </a:lnTo>
                  <a:lnTo>
                    <a:pt x="18721118" y="224332"/>
                  </a:lnTo>
                  <a:lnTo>
                    <a:pt x="18776572" y="231832"/>
                  </a:lnTo>
                  <a:lnTo>
                    <a:pt x="18832053" y="239582"/>
                  </a:lnTo>
                  <a:lnTo>
                    <a:pt x="18887556" y="247583"/>
                  </a:lnTo>
                  <a:lnTo>
                    <a:pt x="18943076" y="255840"/>
                  </a:lnTo>
                  <a:lnTo>
                    <a:pt x="18998607" y="264356"/>
                  </a:lnTo>
                  <a:lnTo>
                    <a:pt x="19054145" y="273134"/>
                  </a:lnTo>
                  <a:lnTo>
                    <a:pt x="19109685" y="282179"/>
                  </a:lnTo>
                  <a:lnTo>
                    <a:pt x="19165222" y="291493"/>
                  </a:lnTo>
                  <a:lnTo>
                    <a:pt x="19220751" y="301080"/>
                  </a:lnTo>
                  <a:lnTo>
                    <a:pt x="19276267" y="310943"/>
                  </a:lnTo>
                  <a:lnTo>
                    <a:pt x="19331766" y="321087"/>
                  </a:lnTo>
                  <a:lnTo>
                    <a:pt x="19387241" y="331514"/>
                  </a:lnTo>
                  <a:lnTo>
                    <a:pt x="19442689" y="342228"/>
                  </a:lnTo>
                  <a:lnTo>
                    <a:pt x="19498104" y="353233"/>
                  </a:lnTo>
                  <a:lnTo>
                    <a:pt x="19553481" y="364532"/>
                  </a:lnTo>
                  <a:lnTo>
                    <a:pt x="19608816" y="376129"/>
                  </a:lnTo>
                  <a:lnTo>
                    <a:pt x="19664104" y="388027"/>
                  </a:lnTo>
                  <a:lnTo>
                    <a:pt x="19719338" y="400229"/>
                  </a:lnTo>
                  <a:lnTo>
                    <a:pt x="19774516" y="412740"/>
                  </a:lnTo>
                  <a:lnTo>
                    <a:pt x="19829631" y="425562"/>
                  </a:lnTo>
                  <a:lnTo>
                    <a:pt x="19884679" y="438699"/>
                  </a:lnTo>
                  <a:lnTo>
                    <a:pt x="19939655" y="452155"/>
                  </a:lnTo>
                  <a:lnTo>
                    <a:pt x="19994554" y="465933"/>
                  </a:lnTo>
                  <a:lnTo>
                    <a:pt x="20049371" y="480037"/>
                  </a:lnTo>
                  <a:lnTo>
                    <a:pt x="20104100" y="494470"/>
                  </a:lnTo>
                  <a:lnTo>
                    <a:pt x="20104100" y="399529"/>
                  </a:lnTo>
                  <a:lnTo>
                    <a:pt x="20064302" y="385915"/>
                  </a:lnTo>
                  <a:lnTo>
                    <a:pt x="20021310" y="372357"/>
                  </a:lnTo>
                  <a:lnTo>
                    <a:pt x="19975182" y="358866"/>
                  </a:lnTo>
                  <a:lnTo>
                    <a:pt x="19925976" y="345452"/>
                  </a:lnTo>
                  <a:lnTo>
                    <a:pt x="19873748" y="332127"/>
                  </a:lnTo>
                  <a:lnTo>
                    <a:pt x="19818556" y="318903"/>
                  </a:lnTo>
                  <a:lnTo>
                    <a:pt x="19760458" y="305790"/>
                  </a:lnTo>
                  <a:lnTo>
                    <a:pt x="19699511" y="292800"/>
                  </a:lnTo>
                  <a:lnTo>
                    <a:pt x="19635772" y="279943"/>
                  </a:lnTo>
                  <a:lnTo>
                    <a:pt x="19569299" y="267231"/>
                  </a:lnTo>
                  <a:lnTo>
                    <a:pt x="19500149" y="254675"/>
                  </a:lnTo>
                  <a:lnTo>
                    <a:pt x="19428379" y="242287"/>
                  </a:lnTo>
                  <a:lnTo>
                    <a:pt x="19354048" y="230076"/>
                  </a:lnTo>
                  <a:lnTo>
                    <a:pt x="19315939" y="224041"/>
                  </a:lnTo>
                  <a:lnTo>
                    <a:pt x="19277211" y="218055"/>
                  </a:lnTo>
                  <a:lnTo>
                    <a:pt x="19237872" y="212119"/>
                  </a:lnTo>
                  <a:lnTo>
                    <a:pt x="19197927" y="206234"/>
                  </a:lnTo>
                  <a:lnTo>
                    <a:pt x="19157386" y="200402"/>
                  </a:lnTo>
                  <a:lnTo>
                    <a:pt x="19116254" y="194625"/>
                  </a:lnTo>
                  <a:lnTo>
                    <a:pt x="19074538" y="188903"/>
                  </a:lnTo>
                  <a:lnTo>
                    <a:pt x="19032247" y="183239"/>
                  </a:lnTo>
                  <a:lnTo>
                    <a:pt x="18989387" y="177632"/>
                  </a:lnTo>
                  <a:lnTo>
                    <a:pt x="18945965" y="172086"/>
                  </a:lnTo>
                  <a:lnTo>
                    <a:pt x="18901989" y="166601"/>
                  </a:lnTo>
                  <a:lnTo>
                    <a:pt x="18857466" y="161179"/>
                  </a:lnTo>
                  <a:lnTo>
                    <a:pt x="18812402" y="155821"/>
                  </a:lnTo>
                  <a:lnTo>
                    <a:pt x="18766806" y="150528"/>
                  </a:lnTo>
                  <a:lnTo>
                    <a:pt x="18720684" y="145302"/>
                  </a:lnTo>
                  <a:lnTo>
                    <a:pt x="18674043" y="140144"/>
                  </a:lnTo>
                  <a:lnTo>
                    <a:pt x="18626891" y="135056"/>
                  </a:lnTo>
                  <a:lnTo>
                    <a:pt x="18579234" y="130039"/>
                  </a:lnTo>
                  <a:lnTo>
                    <a:pt x="18531081" y="125094"/>
                  </a:lnTo>
                  <a:lnTo>
                    <a:pt x="18482438" y="120223"/>
                  </a:lnTo>
                  <a:lnTo>
                    <a:pt x="18433311" y="115427"/>
                  </a:lnTo>
                  <a:lnTo>
                    <a:pt x="18383710" y="110708"/>
                  </a:lnTo>
                  <a:lnTo>
                    <a:pt x="18333640" y="106067"/>
                  </a:lnTo>
                  <a:lnTo>
                    <a:pt x="18283108" y="101505"/>
                  </a:lnTo>
                  <a:lnTo>
                    <a:pt x="18232123" y="97024"/>
                  </a:lnTo>
                  <a:lnTo>
                    <a:pt x="18180691" y="92626"/>
                  </a:lnTo>
                  <a:lnTo>
                    <a:pt x="18128819" y="88310"/>
                  </a:lnTo>
                  <a:lnTo>
                    <a:pt x="18076515" y="84080"/>
                  </a:lnTo>
                  <a:lnTo>
                    <a:pt x="18023785" y="79936"/>
                  </a:lnTo>
                  <a:lnTo>
                    <a:pt x="17970638" y="75880"/>
                  </a:lnTo>
                  <a:lnTo>
                    <a:pt x="17917079" y="71912"/>
                  </a:lnTo>
                  <a:lnTo>
                    <a:pt x="17863116" y="68036"/>
                  </a:lnTo>
                  <a:lnTo>
                    <a:pt x="17808757" y="64251"/>
                  </a:lnTo>
                  <a:lnTo>
                    <a:pt x="17754008" y="60560"/>
                  </a:lnTo>
                  <a:lnTo>
                    <a:pt x="17698877" y="56963"/>
                  </a:lnTo>
                  <a:lnTo>
                    <a:pt x="17643371" y="53462"/>
                  </a:lnTo>
                  <a:lnTo>
                    <a:pt x="17587497" y="50059"/>
                  </a:lnTo>
                  <a:lnTo>
                    <a:pt x="17531262" y="46755"/>
                  </a:lnTo>
                  <a:lnTo>
                    <a:pt x="17474674" y="43551"/>
                  </a:lnTo>
                  <a:lnTo>
                    <a:pt x="17417739" y="40448"/>
                  </a:lnTo>
                  <a:lnTo>
                    <a:pt x="17360464" y="37449"/>
                  </a:lnTo>
                  <a:lnTo>
                    <a:pt x="17302858" y="34554"/>
                  </a:lnTo>
                  <a:lnTo>
                    <a:pt x="17244927" y="31765"/>
                  </a:lnTo>
                  <a:lnTo>
                    <a:pt x="17186678" y="29083"/>
                  </a:lnTo>
                  <a:lnTo>
                    <a:pt x="17128119" y="26510"/>
                  </a:lnTo>
                  <a:lnTo>
                    <a:pt x="17069256" y="24046"/>
                  </a:lnTo>
                  <a:lnTo>
                    <a:pt x="17010097" y="21695"/>
                  </a:lnTo>
                  <a:lnTo>
                    <a:pt x="16950649" y="19456"/>
                  </a:lnTo>
                  <a:lnTo>
                    <a:pt x="16890919" y="17331"/>
                  </a:lnTo>
                  <a:lnTo>
                    <a:pt x="16830914" y="15322"/>
                  </a:lnTo>
                  <a:lnTo>
                    <a:pt x="16770642" y="13429"/>
                  </a:lnTo>
                  <a:lnTo>
                    <a:pt x="16710110" y="11655"/>
                  </a:lnTo>
                  <a:lnTo>
                    <a:pt x="16649324" y="10001"/>
                  </a:lnTo>
                  <a:lnTo>
                    <a:pt x="16588292" y="8468"/>
                  </a:lnTo>
                  <a:lnTo>
                    <a:pt x="16527022" y="7058"/>
                  </a:lnTo>
                  <a:lnTo>
                    <a:pt x="16465520" y="5771"/>
                  </a:lnTo>
                  <a:lnTo>
                    <a:pt x="16403793" y="4610"/>
                  </a:lnTo>
                  <a:lnTo>
                    <a:pt x="16341849" y="3576"/>
                  </a:lnTo>
                  <a:lnTo>
                    <a:pt x="16279695" y="2669"/>
                  </a:lnTo>
                  <a:lnTo>
                    <a:pt x="16217338" y="1892"/>
                  </a:lnTo>
                  <a:lnTo>
                    <a:pt x="16154785" y="1246"/>
                  </a:lnTo>
                  <a:lnTo>
                    <a:pt x="16092044" y="733"/>
                  </a:lnTo>
                  <a:lnTo>
                    <a:pt x="16029121" y="353"/>
                  </a:lnTo>
                  <a:lnTo>
                    <a:pt x="15966024" y="108"/>
                  </a:lnTo>
                  <a:lnTo>
                    <a:pt x="15902759" y="0"/>
                  </a:lnTo>
                  <a:close/>
                </a:path>
              </a:pathLst>
            </a:custGeom>
            <a:solidFill>
              <a:srgbClr val="E41C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407211" y="219950"/>
            <a:ext cx="18293715" cy="19977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pc="-10" dirty="0"/>
              <a:t>Tree Permit Notice</a:t>
            </a:r>
            <a:endParaRPr spc="-15" dirty="0"/>
          </a:p>
        </p:txBody>
      </p:sp>
      <p:sp>
        <p:nvSpPr>
          <p:cNvPr id="17" name="object 17"/>
          <p:cNvSpPr txBox="1"/>
          <p:nvPr/>
        </p:nvSpPr>
        <p:spPr>
          <a:xfrm>
            <a:off x="12185651" y="3529974"/>
            <a:ext cx="5125582" cy="633507"/>
          </a:xfrm>
          <a:prstGeom prst="rect">
            <a:avLst/>
          </a:prstGeom>
          <a:noFill/>
        </p:spPr>
        <p:txBody>
          <a:bodyPr vert="horz" wrap="square" lIns="0" tIns="71120" rIns="0" bIns="0" rtlCol="0">
            <a:spAutoFit/>
          </a:bodyPr>
          <a:lstStyle/>
          <a:p>
            <a:pPr marL="135255">
              <a:lnSpc>
                <a:spcPct val="100000"/>
              </a:lnSpc>
              <a:spcBef>
                <a:spcPts val="560"/>
              </a:spcBef>
            </a:pPr>
            <a:r>
              <a:rPr lang="en-US" sz="3650" b="1" spc="130" dirty="0">
                <a:solidFill>
                  <a:srgbClr val="231F20"/>
                </a:solidFill>
                <a:latin typeface="Arial"/>
                <a:cs typeface="Arial"/>
              </a:rPr>
              <a:t>SALT</a:t>
            </a:r>
            <a:r>
              <a:rPr sz="3650" b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650" b="1" spc="65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sz="3650" b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650" b="1" spc="130" dirty="0">
                <a:solidFill>
                  <a:srgbClr val="231F20"/>
                </a:solidFill>
                <a:latin typeface="Arial"/>
                <a:cs typeface="Arial"/>
              </a:rPr>
              <a:t>YY</a:t>
            </a:r>
            <a:r>
              <a:rPr sz="3650" b="1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650" b="1" spc="65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sz="3650" b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3650" b="1" spc="130" dirty="0">
                <a:solidFill>
                  <a:srgbClr val="231F20"/>
                </a:solidFill>
                <a:latin typeface="Arial"/>
                <a:cs typeface="Arial"/>
              </a:rPr>
              <a:t>XXXXXX</a:t>
            </a:r>
            <a:endParaRPr sz="365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265776" y="10633460"/>
            <a:ext cx="6204235" cy="86049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248150" algn="l"/>
              </a:tabLst>
            </a:pPr>
            <a:r>
              <a:rPr sz="2700" b="1" spc="104" baseline="1543" dirty="0">
                <a:solidFill>
                  <a:srgbClr val="FFFFFF"/>
                </a:solidFill>
                <a:latin typeface="Arial"/>
                <a:cs typeface="Arial"/>
              </a:rPr>
              <a:t>APPLICANTS</a:t>
            </a:r>
            <a:r>
              <a:rPr sz="2700" u="sng" spc="75" baseline="1543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700" u="sng" spc="127" baseline="1543" dirty="0">
                <a:solidFill>
                  <a:srgbClr val="FFFFFF"/>
                </a:solidFill>
                <a:latin typeface="Arial"/>
                <a:cs typeface="Arial"/>
              </a:rPr>
              <a:t>PROPOSAL	</a:t>
            </a:r>
            <a:r>
              <a:rPr sz="1800" u="sng" spc="90" dirty="0">
                <a:solidFill>
                  <a:srgbClr val="FFFFFF"/>
                </a:solidFill>
                <a:latin typeface="Arial"/>
                <a:cs typeface="Arial"/>
              </a:rPr>
              <a:t>MONTH</a:t>
            </a:r>
            <a:r>
              <a:rPr sz="1800" u="sng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Arial"/>
                <a:cs typeface="Arial"/>
              </a:rPr>
              <a:t>DAY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Arial"/>
                <a:cs typeface="Arial"/>
              </a:rPr>
              <a:t>YEAR</a:t>
            </a:r>
            <a:endParaRPr lang="en-US" sz="1800" b="1" spc="8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248150" algn="l"/>
              </a:tabLst>
            </a:pPr>
            <a:endParaRPr sz="18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752028" y="9370250"/>
            <a:ext cx="3195320" cy="92525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2335"/>
              </a:lnSpc>
              <a:spcBef>
                <a:spcPts val="114"/>
              </a:spcBef>
            </a:pPr>
            <a:r>
              <a:rPr lang="en-US" sz="2000" b="1" spc="50" dirty="0">
                <a:solidFill>
                  <a:srgbClr val="231F20"/>
                </a:solidFill>
                <a:latin typeface="Arial"/>
                <a:cs typeface="Arial"/>
              </a:rPr>
              <a:t>Steven Brouwer</a:t>
            </a:r>
          </a:p>
          <a:p>
            <a:pPr marL="12700">
              <a:lnSpc>
                <a:spcPts val="2335"/>
              </a:lnSpc>
              <a:spcBef>
                <a:spcPts val="114"/>
              </a:spcBef>
            </a:pPr>
            <a:r>
              <a:rPr lang="en-US" sz="2000" b="1" spc="50" dirty="0">
                <a:solidFill>
                  <a:srgbClr val="231F20"/>
                </a:solidFill>
                <a:latin typeface="Arial"/>
                <a:cs typeface="Arial"/>
              </a:rPr>
              <a:t>sbrouwer</a:t>
            </a:r>
            <a:r>
              <a:rPr sz="2000" spc="5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@markham.ca</a:t>
            </a:r>
            <a:endParaRPr lang="en-US" sz="2000" spc="5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>
              <a:lnSpc>
                <a:spcPts val="2335"/>
              </a:lnSpc>
              <a:spcBef>
                <a:spcPts val="114"/>
              </a:spcBef>
            </a:pPr>
            <a:r>
              <a:rPr lang="en-US" sz="2000" spc="50" dirty="0">
                <a:solidFill>
                  <a:srgbClr val="231F20"/>
                </a:solidFill>
                <a:latin typeface="Arial"/>
                <a:cs typeface="Arial"/>
              </a:rPr>
              <a:t>905 477 7000 ext. 5760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2185651" y="9357434"/>
            <a:ext cx="995044" cy="995044"/>
            <a:chOff x="12565437" y="13236461"/>
            <a:chExt cx="995044" cy="995044"/>
          </a:xfrm>
        </p:grpSpPr>
        <p:sp>
          <p:nvSpPr>
            <p:cNvPr id="47" name="object 47"/>
            <p:cNvSpPr/>
            <p:nvPr/>
          </p:nvSpPr>
          <p:spPr>
            <a:xfrm>
              <a:off x="12565437" y="13236461"/>
              <a:ext cx="995044" cy="995044"/>
            </a:xfrm>
            <a:custGeom>
              <a:avLst/>
              <a:gdLst/>
              <a:ahLst/>
              <a:cxnLst/>
              <a:rect l="l" t="t" r="r" b="b"/>
              <a:pathLst>
                <a:path w="995044" h="995044">
                  <a:moveTo>
                    <a:pt x="899369" y="0"/>
                  </a:moveTo>
                  <a:lnTo>
                    <a:pt x="95331" y="0"/>
                  </a:lnTo>
                  <a:lnTo>
                    <a:pt x="58315" y="7522"/>
                  </a:lnTo>
                  <a:lnTo>
                    <a:pt x="28003" y="28004"/>
                  </a:lnTo>
                  <a:lnTo>
                    <a:pt x="7522" y="58317"/>
                  </a:lnTo>
                  <a:lnTo>
                    <a:pt x="0" y="95331"/>
                  </a:lnTo>
                  <a:lnTo>
                    <a:pt x="0" y="899351"/>
                  </a:lnTo>
                  <a:lnTo>
                    <a:pt x="7522" y="936369"/>
                  </a:lnTo>
                  <a:lnTo>
                    <a:pt x="28003" y="966681"/>
                  </a:lnTo>
                  <a:lnTo>
                    <a:pt x="58315" y="987161"/>
                  </a:lnTo>
                  <a:lnTo>
                    <a:pt x="95331" y="994682"/>
                  </a:lnTo>
                  <a:lnTo>
                    <a:pt x="899369" y="994682"/>
                  </a:lnTo>
                  <a:lnTo>
                    <a:pt x="936385" y="987161"/>
                  </a:lnTo>
                  <a:lnTo>
                    <a:pt x="966698" y="966681"/>
                  </a:lnTo>
                  <a:lnTo>
                    <a:pt x="987179" y="936369"/>
                  </a:lnTo>
                  <a:lnTo>
                    <a:pt x="994701" y="899351"/>
                  </a:lnTo>
                  <a:lnTo>
                    <a:pt x="994701" y="95331"/>
                  </a:lnTo>
                  <a:lnTo>
                    <a:pt x="987179" y="58317"/>
                  </a:lnTo>
                  <a:lnTo>
                    <a:pt x="966698" y="28004"/>
                  </a:lnTo>
                  <a:lnTo>
                    <a:pt x="936385" y="7522"/>
                  </a:lnTo>
                  <a:lnTo>
                    <a:pt x="89936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815646" y="13401128"/>
              <a:ext cx="494030" cy="645795"/>
            </a:xfrm>
            <a:custGeom>
              <a:avLst/>
              <a:gdLst/>
              <a:ahLst/>
              <a:cxnLst/>
              <a:rect l="l" t="t" r="r" b="b"/>
              <a:pathLst>
                <a:path w="494030" h="645794">
                  <a:moveTo>
                    <a:pt x="405028" y="158165"/>
                  </a:moveTo>
                  <a:lnTo>
                    <a:pt x="396963" y="108178"/>
                  </a:lnTo>
                  <a:lnTo>
                    <a:pt x="374510" y="64770"/>
                  </a:lnTo>
                  <a:lnTo>
                    <a:pt x="340271" y="30518"/>
                  </a:lnTo>
                  <a:lnTo>
                    <a:pt x="296862" y="8064"/>
                  </a:lnTo>
                  <a:lnTo>
                    <a:pt x="246862" y="0"/>
                  </a:lnTo>
                  <a:lnTo>
                    <a:pt x="196875" y="8064"/>
                  </a:lnTo>
                  <a:lnTo>
                    <a:pt x="153466" y="30518"/>
                  </a:lnTo>
                  <a:lnTo>
                    <a:pt x="119214" y="64770"/>
                  </a:lnTo>
                  <a:lnTo>
                    <a:pt x="96748" y="108178"/>
                  </a:lnTo>
                  <a:lnTo>
                    <a:pt x="88684" y="158165"/>
                  </a:lnTo>
                  <a:lnTo>
                    <a:pt x="96748" y="208153"/>
                  </a:lnTo>
                  <a:lnTo>
                    <a:pt x="119214" y="251574"/>
                  </a:lnTo>
                  <a:lnTo>
                    <a:pt x="153466" y="285826"/>
                  </a:lnTo>
                  <a:lnTo>
                    <a:pt x="196875" y="308279"/>
                  </a:lnTo>
                  <a:lnTo>
                    <a:pt x="246862" y="316344"/>
                  </a:lnTo>
                  <a:lnTo>
                    <a:pt x="296862" y="308279"/>
                  </a:lnTo>
                  <a:lnTo>
                    <a:pt x="340271" y="285826"/>
                  </a:lnTo>
                  <a:lnTo>
                    <a:pt x="374510" y="251574"/>
                  </a:lnTo>
                  <a:lnTo>
                    <a:pt x="396963" y="208153"/>
                  </a:lnTo>
                  <a:lnTo>
                    <a:pt x="405028" y="158165"/>
                  </a:lnTo>
                  <a:close/>
                </a:path>
                <a:path w="494030" h="645794">
                  <a:moveTo>
                    <a:pt x="493636" y="539356"/>
                  </a:moveTo>
                  <a:lnTo>
                    <a:pt x="493458" y="493369"/>
                  </a:lnTo>
                  <a:lnTo>
                    <a:pt x="481965" y="448246"/>
                  </a:lnTo>
                  <a:lnTo>
                    <a:pt x="462114" y="405803"/>
                  </a:lnTo>
                  <a:lnTo>
                    <a:pt x="436867" y="367817"/>
                  </a:lnTo>
                  <a:lnTo>
                    <a:pt x="409206" y="336118"/>
                  </a:lnTo>
                  <a:lnTo>
                    <a:pt x="382092" y="312508"/>
                  </a:lnTo>
                  <a:lnTo>
                    <a:pt x="367207" y="326783"/>
                  </a:lnTo>
                  <a:lnTo>
                    <a:pt x="349186" y="338632"/>
                  </a:lnTo>
                  <a:lnTo>
                    <a:pt x="328599" y="348056"/>
                  </a:lnTo>
                  <a:lnTo>
                    <a:pt x="306031" y="355079"/>
                  </a:lnTo>
                  <a:lnTo>
                    <a:pt x="247573" y="507720"/>
                  </a:lnTo>
                  <a:lnTo>
                    <a:pt x="187007" y="355079"/>
                  </a:lnTo>
                  <a:lnTo>
                    <a:pt x="164223" y="348043"/>
                  </a:lnTo>
                  <a:lnTo>
                    <a:pt x="143433" y="338594"/>
                  </a:lnTo>
                  <a:lnTo>
                    <a:pt x="125222" y="326745"/>
                  </a:lnTo>
                  <a:lnTo>
                    <a:pt x="110197" y="312508"/>
                  </a:lnTo>
                  <a:lnTo>
                    <a:pt x="75361" y="344576"/>
                  </a:lnTo>
                  <a:lnTo>
                    <a:pt x="41871" y="386969"/>
                  </a:lnTo>
                  <a:lnTo>
                    <a:pt x="15367" y="436880"/>
                  </a:lnTo>
                  <a:lnTo>
                    <a:pt x="1447" y="491502"/>
                  </a:lnTo>
                  <a:lnTo>
                    <a:pt x="0" y="517398"/>
                  </a:lnTo>
                  <a:lnTo>
                    <a:pt x="1498" y="543661"/>
                  </a:lnTo>
                  <a:lnTo>
                    <a:pt x="17310" y="591210"/>
                  </a:lnTo>
                  <a:lnTo>
                    <a:pt x="46367" y="617435"/>
                  </a:lnTo>
                  <a:lnTo>
                    <a:pt x="89052" y="633488"/>
                  </a:lnTo>
                  <a:lnTo>
                    <a:pt x="140081" y="641870"/>
                  </a:lnTo>
                  <a:lnTo>
                    <a:pt x="194195" y="645058"/>
                  </a:lnTo>
                  <a:lnTo>
                    <a:pt x="246138" y="645579"/>
                  </a:lnTo>
                  <a:lnTo>
                    <a:pt x="302133" y="644791"/>
                  </a:lnTo>
                  <a:lnTo>
                    <a:pt x="358698" y="640778"/>
                  </a:lnTo>
                  <a:lnTo>
                    <a:pt x="410603" y="631037"/>
                  </a:lnTo>
                  <a:lnTo>
                    <a:pt x="452615" y="613079"/>
                  </a:lnTo>
                  <a:lnTo>
                    <a:pt x="479526" y="584415"/>
                  </a:lnTo>
                  <a:lnTo>
                    <a:pt x="493636" y="5393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2128749" y="8036099"/>
            <a:ext cx="5239385" cy="582852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>
              <a:lnSpc>
                <a:spcPts val="4020"/>
              </a:lnSpc>
              <a:spcBef>
                <a:spcPts val="545"/>
              </a:spcBef>
            </a:pPr>
            <a:r>
              <a:rPr lang="en-US" sz="3650" b="1" spc="105" dirty="0">
                <a:solidFill>
                  <a:srgbClr val="231F20"/>
                </a:solidFill>
                <a:latin typeface="Arial"/>
                <a:cs typeface="Arial"/>
              </a:rPr>
              <a:t>For more information:</a:t>
            </a:r>
            <a:endParaRPr sz="3650" dirty="0">
              <a:latin typeface="Arial"/>
              <a:cs typeface="Arial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7" t="32828" r="13636" b="16543"/>
          <a:stretch/>
        </p:blipFill>
        <p:spPr>
          <a:xfrm>
            <a:off x="12185651" y="11836479"/>
            <a:ext cx="3375986" cy="1147199"/>
          </a:xfrm>
          <a:prstGeom prst="rect">
            <a:avLst/>
          </a:prstGeom>
        </p:spPr>
      </p:pic>
      <p:sp>
        <p:nvSpPr>
          <p:cNvPr id="39" name="object 2"/>
          <p:cNvSpPr txBox="1"/>
          <p:nvPr/>
        </p:nvSpPr>
        <p:spPr>
          <a:xfrm>
            <a:off x="12185651" y="10884069"/>
            <a:ext cx="6714808" cy="44050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lang="en-US" sz="2500" b="1" spc="50" dirty="0">
                <a:solidFill>
                  <a:srgbClr val="231F20"/>
                </a:solidFill>
                <a:latin typeface="Arial"/>
                <a:cs typeface="Arial"/>
              </a:rPr>
              <a:t>To learn more about this permit, visit: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52" name="object 2"/>
          <p:cNvSpPr txBox="1"/>
          <p:nvPr/>
        </p:nvSpPr>
        <p:spPr>
          <a:xfrm>
            <a:off x="12265776" y="13774748"/>
            <a:ext cx="3420117" cy="471282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lang="en-US" sz="2600" b="1" spc="50" dirty="0">
                <a:solidFill>
                  <a:srgbClr val="231F20"/>
                </a:solidFill>
                <a:latin typeface="Arial"/>
                <a:cs typeface="Arial"/>
              </a:rPr>
              <a:t>markham.ca/</a:t>
            </a:r>
            <a:r>
              <a:rPr lang="en-US" sz="2600" b="1" spc="50" dirty="0" err="1">
                <a:solidFill>
                  <a:srgbClr val="231F20"/>
                </a:solidFill>
                <a:latin typeface="Arial"/>
                <a:cs typeface="Arial"/>
              </a:rPr>
              <a:t>MappiT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7C6392-E6D0-42CF-9F75-177277D1D28C}"/>
              </a:ext>
            </a:extLst>
          </p:cNvPr>
          <p:cNvSpPr txBox="1"/>
          <p:nvPr/>
        </p:nvSpPr>
        <p:spPr>
          <a:xfrm>
            <a:off x="2493847" y="6061075"/>
            <a:ext cx="6110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Insert Tree Protection Plan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3C8B4C4-5FA5-434B-8ADD-210A0F4FE9EB}"/>
              </a:ext>
            </a:extLst>
          </p:cNvPr>
          <p:cNvCxnSpPr/>
          <p:nvPr/>
        </p:nvCxnSpPr>
        <p:spPr>
          <a:xfrm>
            <a:off x="11868562" y="4308475"/>
            <a:ext cx="702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9D551A16-6352-4A24-8232-CC757AAE2A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80" t="19403" r="9208" b="13188"/>
          <a:stretch/>
        </p:blipFill>
        <p:spPr bwMode="auto">
          <a:xfrm>
            <a:off x="17142858" y="13774748"/>
            <a:ext cx="2961239" cy="2316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77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5932</TotalTime>
  <Words>92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Tree Permit Notice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Notice Sign Template 2022 (Citrix)</dc:title>
  <dc:creator>Patel, Halley</dc:creator>
  <cp:lastModifiedBy>Brouwer, Steven</cp:lastModifiedBy>
  <cp:revision>27</cp:revision>
  <cp:lastPrinted>2023-03-01T19:16:10Z</cp:lastPrinted>
  <dcterms:created xsi:type="dcterms:W3CDTF">2022-10-28T13:43:02Z</dcterms:created>
  <dcterms:modified xsi:type="dcterms:W3CDTF">2025-03-11T17:21:14Z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2022-10-28T00:00:00Z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2022-10-28T00:00:00Z</vt:filetime>
  </property>
</Properties>
</file>